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DEC36-B0B9-305B-9461-2CE772303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523299-7B54-E3BA-E639-121C27703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A1D5B4-AB98-EE06-7DD6-3BFE4EA54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B521F1-9473-D134-FC38-1893FA95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6C340E-B42A-87BB-C7A1-01B392C9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03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3C896-4CF9-EB5A-D5C7-9FDC9D2B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BF769AA-0060-D59C-606B-834B7EC39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25330C-26D9-354C-2B5E-5207A843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7C77BF-2A35-1D1F-AF60-80C1917E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4A7F3D-2824-5F55-DF10-8E34BFFE9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185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FA34F98-3EF6-642D-55F6-A5015A1088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7D398E2-4AC4-F2FB-4541-A363A9241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B79E72-4120-51DF-6356-2A071C61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EA71CE-2FEE-C558-D847-66C9EEEB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F52503-24E2-8602-293B-AEEC3AAF3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784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7041A-A683-3740-0642-8200AD246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05BBF6-E574-90D2-CDD1-36B4EE019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06848C0-9074-0CE7-6553-29DAF892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2884E4-16F0-5938-3306-9E51C5E14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0EAD94-0D0C-F6B5-5609-A1E8152A7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9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C6870-64CF-18B1-85CB-DE7E5CC8E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57F96C-2EB3-A8B7-6C01-08664076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D87700-1B78-771D-0332-7B9B769C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48BBE1-9506-7390-0B72-3863003B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15303D-633D-7C76-6F0F-BB3E6AA1A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47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56E70-EF5D-3158-E186-D13FF50F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8752C0-E380-77B7-4CE3-7BA708F79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8217C3-54F0-3083-1211-61B57DE41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82F1AF1-0FEF-18D4-8DB8-7188A34B8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362DCFC-22EF-E21C-9CE4-BF879C445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96CA70-D589-EED8-2E2D-69D1356D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143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EED13-75D8-96CB-3374-10246CC8A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2CC9F97-4B61-9A89-8285-FA5225213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C89CD6-D455-2A23-E8E2-6D8264E73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AB30206-B838-B12D-10ED-3439EC5C2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AE9F32E-6541-51C6-0D3D-7F9488787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6456CF8-0565-3436-6AA4-554E02715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788854C-3D0E-3BF5-A132-D749B88A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9EE27EF-C30B-46DC-1236-E9B0A7A99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908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54583E-A234-AE5D-F919-FCB28FBE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CA9F3C3-DAAC-B375-3A41-B5C03C622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24F6B85-BA78-2923-8200-D0DEFF7BC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39E0916-3B03-BEBA-ADB3-AFC8C6BFD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88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741CF3D-C517-AEE5-EE8A-323091DFF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B1C5103-56C7-FBD5-A757-5A91C2C0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6423CF0-807A-A2A5-D69F-4A2CA52BA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44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EBB86-4660-7692-106A-86946AA29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582827-AD4A-B8F8-E7E2-CC0A64BFB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FBA37F-EEFF-85ED-5F36-105DA4619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0D9C55-DDEE-38BF-C48B-1B43E0BB9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41EB219-50F2-7255-81F3-F237E4DC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0FC1801-8283-89EC-635B-58567F9C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716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22EB1-E3A6-201C-25FC-F81B7B1A9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927C0D0-188D-1EE7-A891-B92C9903A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6A76295-048E-3320-A72A-D45A3BD84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D051CA2-04B5-1494-98B3-E5C5EBD97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9B5089-1721-24D7-313A-9310E5749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DD067DB-7F49-0E28-A56E-A39C7B90D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5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9ED38A-B7CA-D5A5-0BA1-5A5F76D2F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B8703A-B760-9F48-FB9B-916231E67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CE7398-B3D8-0CD1-1462-6BB0926EA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CB1511-61A4-48A2-A94F-46EBC63F30D7}" type="datetimeFigureOut">
              <a:rPr lang="nl-NL" smtClean="0"/>
              <a:t>25-10-2025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1ED105-F30B-C0D6-390F-3B66AA322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EF528C-F1E3-776E-FA7E-543AEEE71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62DA18-816F-415C-9651-356FCD6B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36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rc 10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91583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9419" y="366810"/>
            <a:ext cx="6124381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4D6990-0A09-441A-61D8-B129245EC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647593"/>
            <a:ext cx="4467792" cy="3060541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Public Stack Scan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942301C-07FB-698C-5B00-6A9F6DDDD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00209"/>
            <a:ext cx="4467792" cy="2410198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Naam: Niek van den Berg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5874DBC-D7CE-B506-FB4F-C42987988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2097" y="1374798"/>
            <a:ext cx="3971457" cy="4108404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1021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0ABA3-0C57-9561-9FA7-CB7489E67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nl-NL" sz="400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576AA8-4FA4-5830-556B-F9FF96057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nl-NL" sz="2000" dirty="0"/>
              <a:t>Onderzoeksmethode</a:t>
            </a:r>
          </a:p>
          <a:p>
            <a:r>
              <a:rPr lang="nl-NL" sz="2000" dirty="0"/>
              <a:t>Resultaten </a:t>
            </a:r>
            <a:r>
              <a:rPr lang="nl-NL" sz="2000" dirty="0" err="1"/>
              <a:t>Signal</a:t>
            </a:r>
            <a:endParaRPr lang="nl-NL" sz="2000" dirty="0"/>
          </a:p>
          <a:p>
            <a:r>
              <a:rPr lang="nl-NL" sz="2000" dirty="0"/>
              <a:t>Resultaten </a:t>
            </a:r>
            <a:r>
              <a:rPr lang="nl-NL" sz="2000" dirty="0" err="1"/>
              <a:t>Clearview</a:t>
            </a:r>
            <a:r>
              <a:rPr lang="nl-NL" sz="2000" dirty="0"/>
              <a:t> AI</a:t>
            </a:r>
          </a:p>
          <a:p>
            <a:r>
              <a:rPr lang="nl-NL" sz="2000" dirty="0"/>
              <a:t>Radardiagram</a:t>
            </a:r>
          </a:p>
          <a:p>
            <a:r>
              <a:rPr lang="nl-NL" sz="2000" dirty="0"/>
              <a:t>Verbeterpunten</a:t>
            </a:r>
          </a:p>
        </p:txBody>
      </p:sp>
      <p:pic>
        <p:nvPicPr>
          <p:cNvPr id="5" name="Picture 4" descr="Grafiek">
            <a:extLst>
              <a:ext uri="{FF2B5EF4-FFF2-40B4-BE49-F238E27FC236}">
                <a16:creationId xmlns:a16="http://schemas.microsoft.com/office/drawing/2014/main" id="{E061DADA-B873-AAAF-599E-C0FC19B510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558" r="27824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60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DBC98F-D4BB-0D60-A70E-F8FFB1EBD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998018"/>
            <a:ext cx="3981854" cy="2216513"/>
          </a:xfrm>
        </p:spPr>
        <p:txBody>
          <a:bodyPr>
            <a:normAutofit/>
          </a:bodyPr>
          <a:lstStyle/>
          <a:p>
            <a:r>
              <a:rPr lang="nl-NL" sz="3400"/>
              <a:t>Onderzoeksmethode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482F48A-44EE-B491-F913-87135E684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14" y="946530"/>
            <a:ext cx="10872172" cy="2473419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FA8FD-FFD2-94B5-0184-6F10725B2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835" y="3998019"/>
            <a:ext cx="6382966" cy="2216512"/>
          </a:xfrm>
        </p:spPr>
        <p:txBody>
          <a:bodyPr>
            <a:normAutofit/>
          </a:bodyPr>
          <a:lstStyle/>
          <a:p>
            <a:r>
              <a:rPr lang="nl-NL" dirty="0"/>
              <a:t>Likertschaal</a:t>
            </a:r>
          </a:p>
          <a:p>
            <a:r>
              <a:rPr lang="nl-NL" dirty="0"/>
              <a:t>5 waarden</a:t>
            </a:r>
            <a:r>
              <a:rPr lang="nl-NL" dirty="0">
                <a:sym typeface="Wingdings" panose="05000000000000000000" pitchFamily="2" charset="2"/>
              </a:rPr>
              <a:t>5 criteria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9841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49833-74FB-5BA8-DE61-899E9B5F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nl-NL" sz="2800"/>
              <a:t>Signal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9B8BE4-47C8-61BA-22AE-9A4019DD0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nl-NL" sz="1700"/>
              <a:t>Privacy</a:t>
            </a:r>
          </a:p>
          <a:p>
            <a:r>
              <a:rPr lang="nl-NL" sz="1700"/>
              <a:t>Transparantie</a:t>
            </a:r>
          </a:p>
          <a:p>
            <a:r>
              <a:rPr lang="nl-NL" sz="1700"/>
              <a:t>Mensenrechten</a:t>
            </a:r>
          </a:p>
          <a:p>
            <a:r>
              <a:rPr lang="nl-NL" sz="1700"/>
              <a:t>Beheer &amp; Governance</a:t>
            </a:r>
          </a:p>
          <a:p>
            <a:r>
              <a:rPr lang="nl-NL" sz="1700"/>
              <a:t>Inclusiviteit</a:t>
            </a:r>
          </a:p>
          <a:p>
            <a:endParaRPr lang="nl-NL" sz="1700"/>
          </a:p>
          <a:p>
            <a:endParaRPr lang="nl-NL" sz="17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43F9AF9-11F1-8D77-00D9-051540392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662265"/>
            <a:ext cx="6922008" cy="363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566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C67D3-D163-AA88-697A-9C4145A60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nl-NL" sz="2800"/>
              <a:t>Clearview AI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392575A-7154-172E-F7F0-FF9DC8D76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nl-NL" sz="1700"/>
              <a:t>Privacy</a:t>
            </a:r>
          </a:p>
          <a:p>
            <a:r>
              <a:rPr lang="nl-NL" sz="1700"/>
              <a:t>Transparantie</a:t>
            </a:r>
          </a:p>
          <a:p>
            <a:r>
              <a:rPr lang="nl-NL" sz="1700"/>
              <a:t>Mensenrechten</a:t>
            </a:r>
          </a:p>
          <a:p>
            <a:r>
              <a:rPr lang="nl-NL" sz="1700"/>
              <a:t>Beheer &amp; Governance</a:t>
            </a:r>
          </a:p>
          <a:p>
            <a:r>
              <a:rPr lang="nl-NL" sz="1700"/>
              <a:t>Inclusiviteit</a:t>
            </a:r>
          </a:p>
          <a:p>
            <a:endParaRPr lang="nl-NL" sz="17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6E585B6-4F77-5601-FE52-B3AA07CDC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169072"/>
            <a:ext cx="6922008" cy="462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97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E12FE-547B-F790-5CD3-73B93DD53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5CDA471-1B34-E4E7-37C9-FB0FF12AAD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9094" y="-287816"/>
            <a:ext cx="12330187" cy="743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362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C8A5C5-F7A1-1774-8A7A-E6F68EA40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Verbeterpunten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D95FAA-B542-D343-FB97-BD81B6A6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Clearview AI: Alle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punten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9297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48</Words>
  <Application>Microsoft Office PowerPoint</Application>
  <PresentationFormat>Breedbeeld</PresentationFormat>
  <Paragraphs>25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Wingdings</vt:lpstr>
      <vt:lpstr>Kantoorthema</vt:lpstr>
      <vt:lpstr>Public Stack Scan</vt:lpstr>
      <vt:lpstr>Inhoud</vt:lpstr>
      <vt:lpstr>Onderzoeksmethode</vt:lpstr>
      <vt:lpstr>Signal</vt:lpstr>
      <vt:lpstr>Clearview AI</vt:lpstr>
      <vt:lpstr>PowerPoint-presentatie</vt:lpstr>
      <vt:lpstr>Verbeterpunten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Niek van den Berg</dc:creator>
  <cp:lastModifiedBy>Niek van den Berg</cp:lastModifiedBy>
  <cp:revision>1</cp:revision>
  <dcterms:created xsi:type="dcterms:W3CDTF">2025-10-25T08:49:02Z</dcterms:created>
  <dcterms:modified xsi:type="dcterms:W3CDTF">2025-10-25T09:14:53Z</dcterms:modified>
</cp:coreProperties>
</file>